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00"/>
    <a:srgbClr val="FF66CC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004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90AF0-6A79-41CB-84B2-510789E4AC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B9573-C236-4571-A9AA-B004B3BF06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A262E-CCC6-450B-B017-74FA7F3DAC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B9E17-BA4D-45CE-ABF8-3350088B8B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C716A-B2B4-4CD1-BB36-D236A29AFB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CC0A6-2BC5-489B-BD5E-9657E72506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AC159-CEDC-4AB4-A92D-B9EBF5E087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5162F-48AF-4606-A75F-BA69340946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6B7770-D951-472F-A461-CFA776C795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2EC62-DFA6-4C8B-B514-450372EFF2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2AB96-0AEC-4ECD-8D63-DC614BCB070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4C4529-0B01-4C0A-A2BD-90CA5DB856D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075" y="468313"/>
            <a:ext cx="4895850" cy="359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0" name="WordArt 12"/>
          <p:cNvSpPr>
            <a:spLocks noChangeArrowheads="1" noChangeShapeType="1" noTextEdit="1"/>
          </p:cNvSpPr>
          <p:nvPr/>
        </p:nvSpPr>
        <p:spPr bwMode="auto">
          <a:xfrm>
            <a:off x="188913" y="3708400"/>
            <a:ext cx="6408737" cy="2016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Центральная детская  библиотека</a:t>
            </a:r>
          </a:p>
          <a:p>
            <a:pPr algn="ctr"/>
            <a:r>
              <a:rPr lang="ru-RU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приглашает</a:t>
            </a:r>
          </a:p>
          <a:p>
            <a:pPr algn="ctr"/>
            <a:r>
              <a:rPr lang="ru-RU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всех желающих  на "Мультвечеринку",</a:t>
            </a:r>
          </a:p>
          <a:p>
            <a:pPr algn="ctr"/>
            <a:r>
              <a:rPr lang="ru-RU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посвященную 80-летию студии "Союз-мультфильм"</a:t>
            </a:r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>
            <a:off x="549275" y="5724525"/>
            <a:ext cx="5903913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программе:</a:t>
            </a:r>
          </a:p>
          <a:p>
            <a:pPr algn="ctr"/>
            <a:r>
              <a:rPr lang="ru-RU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-интерактивные игры</a:t>
            </a:r>
          </a:p>
          <a:p>
            <a:pPr algn="ctr"/>
            <a:r>
              <a:rPr lang="ru-RU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-фото-салон "Сказка"</a:t>
            </a:r>
          </a:p>
          <a:p>
            <a:pPr algn="ctr"/>
            <a:r>
              <a:rPr lang="ru-RU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-комната страха</a:t>
            </a:r>
          </a:p>
          <a:p>
            <a:pPr algn="ctr"/>
            <a:r>
              <a:rPr lang="ru-RU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-мастер-класс "Волшебная корзинка"-поделка из фетра 100 руб</a:t>
            </a:r>
          </a:p>
        </p:txBody>
      </p:sp>
      <p:sp>
        <p:nvSpPr>
          <p:cNvPr id="2062" name="WordArt 14"/>
          <p:cNvSpPr>
            <a:spLocks noChangeArrowheads="1" noChangeShapeType="1" noTextEdit="1"/>
          </p:cNvSpPr>
          <p:nvPr/>
        </p:nvSpPr>
        <p:spPr bwMode="auto">
          <a:xfrm>
            <a:off x="1773238" y="7956550"/>
            <a:ext cx="32400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Наш адрес: Энгельса, 68. тел. 4-30-16.</a:t>
            </a:r>
          </a:p>
        </p:txBody>
      </p:sp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>
            <a:off x="260350" y="395288"/>
            <a:ext cx="18859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29 апреля</a:t>
            </a:r>
          </a:p>
        </p:txBody>
      </p:sp>
      <p:sp>
        <p:nvSpPr>
          <p:cNvPr id="2064" name="WordArt 16"/>
          <p:cNvSpPr>
            <a:spLocks noChangeArrowheads="1" noChangeShapeType="1" noTextEdit="1"/>
          </p:cNvSpPr>
          <p:nvPr/>
        </p:nvSpPr>
        <p:spPr bwMode="auto">
          <a:xfrm>
            <a:off x="5445125" y="395288"/>
            <a:ext cx="11430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66CC"/>
                  </a:solidFill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17.00.</a:t>
            </a:r>
          </a:p>
        </p:txBody>
      </p:sp>
      <p:pic>
        <p:nvPicPr>
          <p:cNvPr id="2065" name="Picture 1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47713" y="-180975"/>
            <a:ext cx="2759076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6" name="Picture 1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-973138"/>
            <a:ext cx="27590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7" name="Picture 1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92175" y="6227763"/>
            <a:ext cx="3024188" cy="331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9" name="Picture 2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03250" y="900113"/>
            <a:ext cx="2759075" cy="331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0" name="Picture 2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2513" y="-828675"/>
            <a:ext cx="27590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1" name="Picture 2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5038" y="-1116013"/>
            <a:ext cx="27590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2" name="Picture 2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19150" y="3276600"/>
            <a:ext cx="27590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3" name="Picture 2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7425" y="0"/>
            <a:ext cx="27590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5" name="Picture 2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5625" y="1692275"/>
            <a:ext cx="27590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7" name="Picture 2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8925" y="7235825"/>
            <a:ext cx="27590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8" name="Picture 30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7425" y="5148263"/>
            <a:ext cx="2759075" cy="3313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8316913"/>
            <a:ext cx="6858000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56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Оформление по умолчанию</vt:lpstr>
      <vt:lpstr>Слайд 1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no name</dc:creator>
  <cp:lastModifiedBy>bibl1</cp:lastModifiedBy>
  <cp:revision>4</cp:revision>
  <dcterms:created xsi:type="dcterms:W3CDTF">2016-04-25T12:30:03Z</dcterms:created>
  <dcterms:modified xsi:type="dcterms:W3CDTF">2016-04-27T10:54:21Z</dcterms:modified>
</cp:coreProperties>
</file>